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54" r:id="rId3"/>
    <p:sldId id="1155" r:id="rId4"/>
    <p:sldId id="1156" r:id="rId5"/>
    <p:sldId id="1157" r:id="rId6"/>
    <p:sldId id="1158" r:id="rId7"/>
    <p:sldId id="1159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 提优冲刺篇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</a:t>
            </a:r>
            <a:r>
              <a:rPr lang="en-US" altLang="zh-CN" sz="4800" b="0" dirty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80928"/>
            <a:ext cx="11485848" cy="1200329"/>
          </a:xfrm>
        </p:spPr>
        <p:txBody>
          <a:bodyPr/>
          <a:lstStyle/>
          <a:p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本文是一篇说明文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主要介绍了飓风、火山、地震和海啸四种自然灾害。</a:t>
            </a:r>
            <a:endParaRPr lang="zh-CN" altLang="en-US" dirty="0"/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2919696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099" y="1340768"/>
            <a:ext cx="10710215" cy="1349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666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78168"/>
            <a:ext cx="11485848" cy="2238241"/>
          </a:xfrm>
        </p:spPr>
        <p:txBody>
          <a:bodyPr/>
          <a:lstStyle/>
          <a:p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Natural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disasters are sudden events that usually bring terrible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results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may lose their homes, money and even lives during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disasters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have recently found that natural disasters sometimes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happen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we decided to find out some famous natural disasters around the world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626440"/>
            <a:ext cx="10198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Hurricanes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飓风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are very dangerous storms with strong winds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 worst Atlantic hurricane in history was the Great Hurricane from October 10th to 16th in 1780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pic>
        <p:nvPicPr>
          <p:cNvPr id="4" name="aw54.jpg" descr="id:214750789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775726" y="3904091"/>
            <a:ext cx="743768" cy="111121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 bwMode="auto">
          <a:xfrm>
            <a:off x="360854" y="3717032"/>
            <a:ext cx="11422984" cy="1656184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053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9406760" cy="1684244"/>
          </a:xfrm>
        </p:spPr>
        <p:txBody>
          <a:bodyPr/>
          <a:lstStyle/>
          <a:p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When a volcano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火山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happens, it throws hot liquid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液体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rock and gases into the air through the hole at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top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August 26th, 1883, Earth made the loudest sound from the island of Krakatoa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 bwMode="auto">
          <a:xfrm>
            <a:off x="360854" y="836712"/>
            <a:ext cx="11422984" cy="1656184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5" name="aw55.jpg" descr="id:214750790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983638" y="980728"/>
            <a:ext cx="1660904" cy="1309224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712916"/>
            <a:ext cx="9406760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On November 1st, 1755, an earthquake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地震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hit Lisbon, in Portugal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 ground moved for ten minutes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 earthquake broke most of the buildings in a city apart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 bwMode="auto">
          <a:xfrm>
            <a:off x="360854" y="2803508"/>
            <a:ext cx="11422984" cy="1656184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8" name="aw56.jpg" descr="id:214750791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0040700" y="2984478"/>
            <a:ext cx="1446845" cy="1294244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4683980"/>
            <a:ext cx="9406760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On December 28th, 1908, a tsunami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海啸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hit Messina, in Italy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 huge wall of seawater was about ten meters high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How high do you think the seawater is in this picture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 bwMode="auto">
          <a:xfrm>
            <a:off x="360854" y="4774572"/>
            <a:ext cx="11422984" cy="1656184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11" name="aw57.jpg" descr="id:214750791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995902" y="4954956"/>
            <a:ext cx="1559647" cy="1142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7008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37887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细节理解题。根据表格中介绍的飓风、火山、地震、海啸四种自然灾害可知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文章中提到了四种自然灾害。故选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16908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89350" algn="l"/>
                <a:tab pos="56546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kinds of natural disasters are mentioned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text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89350" algn="l"/>
                <a:tab pos="565467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89350" algn="l"/>
                <a:tab pos="565467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Five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66615" y="183285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44906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83298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细节理解题。根据表格中的内容可知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选项为正确表述。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选项时间不对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,August 26th, 1883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December 28th, 1908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选项地点不对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,Krakatoa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Lisbon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选项地点不对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,Pacific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Atlantic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6218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is TRUE according to the text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tsunami hit Messina, in Italy on August 26th, 1883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earthquake hit Lisbon, in Portugal on November 1st, 1755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earthquake made the loudest sound from the island of Krakatoa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Great Hurricane in 1780 was the worst Pacific hurricane in history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66615" y="117216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46675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02694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推理判断题。通读全文可知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本文是一篇关于介绍自然灾害的文章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可能来自世界地理网站上的自然版块。故选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2727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most probably read the text at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www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fisu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com/sportevents/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www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bbcamerica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com/movies/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www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worldgeography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com/nature/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www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chinahighlights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com/greatwall/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66615" y="137867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19549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466</TotalTime>
  <Words>350</Words>
  <Application>Microsoft Office PowerPoint</Application>
  <PresentationFormat>自定义</PresentationFormat>
  <Paragraphs>27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452</cp:revision>
  <dcterms:created xsi:type="dcterms:W3CDTF">2020-11-06T05:24:00Z</dcterms:created>
  <dcterms:modified xsi:type="dcterms:W3CDTF">2025-09-17T16:38:25Z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